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1"/>
  </p:notesMasterIdLst>
  <p:sldIdLst>
    <p:sldId id="256" r:id="rId2"/>
    <p:sldId id="274" r:id="rId3"/>
    <p:sldId id="272" r:id="rId4"/>
    <p:sldId id="273" r:id="rId5"/>
    <p:sldId id="261" r:id="rId6"/>
    <p:sldId id="262" r:id="rId7"/>
    <p:sldId id="257" r:id="rId8"/>
    <p:sldId id="258" r:id="rId9"/>
    <p:sldId id="259" r:id="rId10"/>
    <p:sldId id="260" r:id="rId11"/>
    <p:sldId id="268" r:id="rId12"/>
    <p:sldId id="267" r:id="rId13"/>
    <p:sldId id="263" r:id="rId14"/>
    <p:sldId id="264" r:id="rId15"/>
    <p:sldId id="265" r:id="rId16"/>
    <p:sldId id="266" r:id="rId17"/>
    <p:sldId id="269" r:id="rId18"/>
    <p:sldId id="270" r:id="rId19"/>
    <p:sldId id="271" r:id="rId2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66" d="100"/>
          <a:sy n="66" d="100"/>
        </p:scale>
        <p:origin x="-1506" y="-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A1C42E-49DA-4C2C-9CCE-C082E4BAEB31}" type="datetimeFigureOut">
              <a:rPr lang="en-US" smtClean="0"/>
              <a:pPr/>
              <a:t>12/7/2011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259FF2-5FDD-4509-9745-E09AEB137EE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8054587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259FF2-5FDD-4509-9745-E09AEB137EE2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7526184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259FF2-5FDD-4509-9745-E09AEB137EE2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3617169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259FF2-5FDD-4509-9745-E09AEB137EE2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3089607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259FF2-5FDD-4509-9745-E09AEB137EE2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8730252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259FF2-5FDD-4509-9745-E09AEB137EE2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583713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259FF2-5FDD-4509-9745-E09AEB137EE2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0208247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259FF2-5FDD-4509-9745-E09AEB137EE2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960964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259FF2-5FDD-4509-9745-E09AEB137EE2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7301312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259FF2-5FDD-4509-9745-E09AEB137EE2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1100442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259FF2-5FDD-4509-9745-E09AEB137EE2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7252094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259FF2-5FDD-4509-9745-E09AEB137EE2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0320359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259FF2-5FDD-4509-9745-E09AEB137EE2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72165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259FF2-5FDD-4509-9745-E09AEB137EE2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1335395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259FF2-5FDD-4509-9745-E09AEB137EE2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3475683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259FF2-5FDD-4509-9745-E09AEB137EE2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8014091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259FF2-5FDD-4509-9745-E09AEB137EE2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3650664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Úvodní sníme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délník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Obdélník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Obdélník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Nadpis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kumimoji="0" lang="cs-CZ" smtClean="0"/>
              <a:t>Klepnutím lze upravit styl předlohy nadpisů.</a:t>
            </a:r>
            <a:endParaRPr kumimoji="0" lang="en-US"/>
          </a:p>
        </p:txBody>
      </p:sp>
      <p:sp>
        <p:nvSpPr>
          <p:cNvPr id="9" name="Podnadpis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cs-CZ" smtClean="0"/>
              <a:t>Klepnutím lze upravit styl předlohy podnadpisů.</a:t>
            </a:r>
            <a:endParaRPr kumimoji="0" lang="en-US"/>
          </a:p>
        </p:txBody>
      </p:sp>
      <p:sp>
        <p:nvSpPr>
          <p:cNvPr id="28" name="Zástupný symbol pro datum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fld id="{0C478E49-86F6-466D-A6C8-6380BA592C87}" type="datetimeFigureOut">
              <a:rPr lang="en-US" smtClean="0"/>
              <a:pPr/>
              <a:t>12/7/2011</a:t>
            </a:fld>
            <a:endParaRPr lang="en-US"/>
          </a:p>
        </p:txBody>
      </p:sp>
      <p:sp>
        <p:nvSpPr>
          <p:cNvPr id="17" name="Zástupný symbol pro zápatí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9" name="Zástupný symbol pro číslo snímku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BF1B6AC-8978-49C2-BDB6-8A653BD89CF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cs-CZ" smtClean="0"/>
              <a:t>Klepnutím lze upravit styl předlohy nadpisů.</a:t>
            </a:r>
            <a:endParaRPr kumimoji="0" lang="en-US"/>
          </a:p>
        </p:txBody>
      </p:sp>
      <p:sp>
        <p:nvSpPr>
          <p:cNvPr id="3" name="Zástupný symbol pro svislý tex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cs-CZ" smtClean="0"/>
              <a:t>Klepnutím lze upravit styly předlohy textu.</a:t>
            </a:r>
          </a:p>
          <a:p>
            <a:pPr lvl="1" eaLnBrk="1" latinLnBrk="0" hangingPunct="1"/>
            <a:r>
              <a:rPr lang="cs-CZ" smtClean="0"/>
              <a:t>Druhá úroveň</a:t>
            </a:r>
          </a:p>
          <a:p>
            <a:pPr lvl="2" eaLnBrk="1" latinLnBrk="0" hangingPunct="1"/>
            <a:r>
              <a:rPr lang="cs-CZ" smtClean="0"/>
              <a:t>Třetí úroveň</a:t>
            </a:r>
          </a:p>
          <a:p>
            <a:pPr lvl="3" eaLnBrk="1" latinLnBrk="0" hangingPunct="1"/>
            <a:r>
              <a:rPr lang="cs-CZ" smtClean="0"/>
              <a:t>Čtvrtá úroveň</a:t>
            </a:r>
          </a:p>
          <a:p>
            <a:pPr lvl="4" eaLnBrk="1" latinLnBrk="0" hangingPunct="1"/>
            <a:r>
              <a:rPr lang="cs-CZ" smtClean="0"/>
              <a:t>Pátá úroveň</a:t>
            </a:r>
            <a:endParaRPr kumimoji="0" lang="en-US"/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78E49-86F6-466D-A6C8-6380BA592C87}" type="datetimeFigureOut">
              <a:rPr lang="en-US" smtClean="0"/>
              <a:pPr/>
              <a:t>12/7/2011</a:t>
            </a:fld>
            <a:endParaRPr lang="en-US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F1B6AC-8978-49C2-BDB6-8A653BD89CF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Svislý nadpis a 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vislý nadpis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cs-CZ" smtClean="0"/>
              <a:t>Klepnutím lze upravit styl předlohy nadpisů.</a:t>
            </a:r>
            <a:endParaRPr kumimoji="0" lang="en-US"/>
          </a:p>
        </p:txBody>
      </p:sp>
      <p:sp>
        <p:nvSpPr>
          <p:cNvPr id="3" name="Zástupný symbol pro svislý text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cs-CZ" smtClean="0"/>
              <a:t>Klepnutím lze upravit styly předlohy textu.</a:t>
            </a:r>
          </a:p>
          <a:p>
            <a:pPr lvl="1" eaLnBrk="1" latinLnBrk="0" hangingPunct="1"/>
            <a:r>
              <a:rPr lang="cs-CZ" smtClean="0"/>
              <a:t>Druhá úroveň</a:t>
            </a:r>
          </a:p>
          <a:p>
            <a:pPr lvl="2" eaLnBrk="1" latinLnBrk="0" hangingPunct="1"/>
            <a:r>
              <a:rPr lang="cs-CZ" smtClean="0"/>
              <a:t>Třetí úroveň</a:t>
            </a:r>
          </a:p>
          <a:p>
            <a:pPr lvl="3" eaLnBrk="1" latinLnBrk="0" hangingPunct="1"/>
            <a:r>
              <a:rPr lang="cs-CZ" smtClean="0"/>
              <a:t>Čtvrtá úroveň</a:t>
            </a:r>
          </a:p>
          <a:p>
            <a:pPr lvl="4" eaLnBrk="1" latinLnBrk="0" hangingPunct="1"/>
            <a:r>
              <a:rPr lang="cs-CZ" smtClean="0"/>
              <a:t>Pátá úroveň</a:t>
            </a:r>
            <a:endParaRPr kumimoji="0" lang="en-US"/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</p:spPr>
        <p:txBody>
          <a:bodyPr/>
          <a:lstStyle/>
          <a:p>
            <a:fld id="{0C478E49-86F6-466D-A6C8-6380BA592C87}" type="datetimeFigureOut">
              <a:rPr lang="en-US" smtClean="0"/>
              <a:pPr/>
              <a:t>12/7/2011</a:t>
            </a:fld>
            <a:endParaRPr lang="en-US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Obdélník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Obdélník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Obdélník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8BF1B6AC-8978-49C2-BDB6-8A653BD89CF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kumimoji="0" lang="cs-CZ" smtClean="0"/>
              <a:t>Klepnutím lze upravit styl předlohy nadpisů.</a:t>
            </a:r>
            <a:endParaRPr kumimoji="0" lang="en-US"/>
          </a:p>
        </p:txBody>
      </p:sp>
      <p:sp>
        <p:nvSpPr>
          <p:cNvPr id="4" name="Zástupný symbol pro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78E49-86F6-466D-A6C8-6380BA592C87}" type="datetimeFigureOut">
              <a:rPr lang="en-US" smtClean="0"/>
              <a:pPr/>
              <a:t>12/7/2011</a:t>
            </a:fld>
            <a:endParaRPr lang="en-US"/>
          </a:p>
        </p:txBody>
      </p:sp>
      <p:sp>
        <p:nvSpPr>
          <p:cNvPr id="5" name="Zástupný symbol pro zápatí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Zástupný symbol pro číslo snímk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BF1B6AC-8978-49C2-BDB6-8A653BD89CF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Zástupný symbol pro obsah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/>
          <a:p>
            <a:pPr lvl="0" eaLnBrk="1" latinLnBrk="0" hangingPunct="1"/>
            <a:r>
              <a:rPr lang="cs-CZ" smtClean="0"/>
              <a:t>Klepnutím lze upravit styly předlohy textu.</a:t>
            </a:r>
          </a:p>
          <a:p>
            <a:pPr lvl="1" eaLnBrk="1" latinLnBrk="0" hangingPunct="1"/>
            <a:r>
              <a:rPr lang="cs-CZ" smtClean="0"/>
              <a:t>Druhá úroveň</a:t>
            </a:r>
          </a:p>
          <a:p>
            <a:pPr lvl="2" eaLnBrk="1" latinLnBrk="0" hangingPunct="1"/>
            <a:r>
              <a:rPr lang="cs-CZ" smtClean="0"/>
              <a:t>Třetí úroveň</a:t>
            </a:r>
          </a:p>
          <a:p>
            <a:pPr lvl="3" eaLnBrk="1" latinLnBrk="0" hangingPunct="1"/>
            <a:r>
              <a:rPr lang="cs-CZ" smtClean="0"/>
              <a:t>Čtvrtá úroveň</a:t>
            </a:r>
          </a:p>
          <a:p>
            <a:pPr lvl="4" eaLnBrk="1" latinLnBrk="0" hangingPunct="1"/>
            <a:r>
              <a:rPr lang="cs-CZ" smtClean="0"/>
              <a:t>Pátá úroveň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Záhlaví části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ástupný symbol pro text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cs-CZ" smtClean="0"/>
              <a:t>Klepnutím lze upravit styly předlohy textu.</a:t>
            </a:r>
          </a:p>
        </p:txBody>
      </p:sp>
      <p:sp>
        <p:nvSpPr>
          <p:cNvPr id="7" name="Obdélník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Obdélník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Obdélník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cs-CZ" smtClean="0"/>
              <a:t>Klepnutím lze upravit styl předlohy nadpisů.</a:t>
            </a:r>
            <a:endParaRPr kumimoji="0" lang="en-US"/>
          </a:p>
        </p:txBody>
      </p:sp>
      <p:sp>
        <p:nvSpPr>
          <p:cNvPr id="12" name="Zástupný symbol pro datum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78E49-86F6-466D-A6C8-6380BA592C87}" type="datetimeFigureOut">
              <a:rPr lang="en-US" smtClean="0"/>
              <a:pPr/>
              <a:t>12/7/2011</a:t>
            </a:fld>
            <a:endParaRPr lang="en-US"/>
          </a:p>
        </p:txBody>
      </p:sp>
      <p:sp>
        <p:nvSpPr>
          <p:cNvPr id="13" name="Zástupný symbol pro číslo snímku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8BF1B6AC-8978-49C2-BDB6-8A653BD89CF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Zástupný symbol pro zápatí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cs-CZ" smtClean="0"/>
              <a:t>Klepnutím lze upravit styl předlohy nadpisů.</a:t>
            </a:r>
            <a:endParaRPr kumimoji="0" lang="en-US"/>
          </a:p>
        </p:txBody>
      </p:sp>
      <p:sp>
        <p:nvSpPr>
          <p:cNvPr id="9" name="Zástupný symbol pro obsah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cs-CZ" smtClean="0"/>
              <a:t>Klepnutím lze upravit styly předlohy textu.</a:t>
            </a:r>
          </a:p>
          <a:p>
            <a:pPr lvl="1" eaLnBrk="1" latinLnBrk="0" hangingPunct="1"/>
            <a:r>
              <a:rPr lang="cs-CZ" smtClean="0"/>
              <a:t>Druhá úroveň</a:t>
            </a:r>
          </a:p>
          <a:p>
            <a:pPr lvl="2" eaLnBrk="1" latinLnBrk="0" hangingPunct="1"/>
            <a:r>
              <a:rPr lang="cs-CZ" smtClean="0"/>
              <a:t>Třetí úroveň</a:t>
            </a:r>
          </a:p>
          <a:p>
            <a:pPr lvl="3" eaLnBrk="1" latinLnBrk="0" hangingPunct="1"/>
            <a:r>
              <a:rPr lang="cs-CZ" smtClean="0"/>
              <a:t>Čtvrtá úroveň</a:t>
            </a:r>
          </a:p>
          <a:p>
            <a:pPr lvl="4" eaLnBrk="1" latinLnBrk="0" hangingPunct="1"/>
            <a:r>
              <a:rPr lang="cs-CZ" smtClean="0"/>
              <a:t>Pátá úroveň</a:t>
            </a:r>
            <a:endParaRPr kumimoji="0" lang="en-US"/>
          </a:p>
        </p:txBody>
      </p:sp>
      <p:sp>
        <p:nvSpPr>
          <p:cNvPr id="11" name="Zástupný symbol pro obsah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cs-CZ" smtClean="0"/>
              <a:t>Klepnutím lze upravit styly předlohy textu.</a:t>
            </a:r>
          </a:p>
          <a:p>
            <a:pPr lvl="1" eaLnBrk="1" latinLnBrk="0" hangingPunct="1"/>
            <a:r>
              <a:rPr lang="cs-CZ" smtClean="0"/>
              <a:t>Druhá úroveň</a:t>
            </a:r>
          </a:p>
          <a:p>
            <a:pPr lvl="2" eaLnBrk="1" latinLnBrk="0" hangingPunct="1"/>
            <a:r>
              <a:rPr lang="cs-CZ" smtClean="0"/>
              <a:t>Třetí úroveň</a:t>
            </a:r>
          </a:p>
          <a:p>
            <a:pPr lvl="3" eaLnBrk="1" latinLnBrk="0" hangingPunct="1"/>
            <a:r>
              <a:rPr lang="cs-CZ" smtClean="0"/>
              <a:t>Čtvrtá úroveň</a:t>
            </a:r>
          </a:p>
          <a:p>
            <a:pPr lvl="4" eaLnBrk="1" latinLnBrk="0" hangingPunct="1"/>
            <a:r>
              <a:rPr lang="cs-CZ" smtClean="0"/>
              <a:t>Pátá úroveň</a:t>
            </a:r>
            <a:endParaRPr kumimoji="0" lang="en-US"/>
          </a:p>
        </p:txBody>
      </p:sp>
      <p:sp>
        <p:nvSpPr>
          <p:cNvPr id="8" name="Zástupný symbol pro datum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0C478E49-86F6-466D-A6C8-6380BA592C87}" type="datetimeFigureOut">
              <a:rPr lang="en-US" smtClean="0"/>
              <a:pPr/>
              <a:t>12/7/2011</a:t>
            </a:fld>
            <a:endParaRPr lang="en-US"/>
          </a:p>
        </p:txBody>
      </p:sp>
      <p:sp>
        <p:nvSpPr>
          <p:cNvPr id="10" name="Zástupný symbol pro číslo snímku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8BF1B6AC-8978-49C2-BDB6-8A653BD89CF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Zástupný symbol pro zápatí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cs-CZ" smtClean="0"/>
              <a:t>Klepnutím lze upravit styl předlohy nadpisů.</a:t>
            </a:r>
            <a:endParaRPr kumimoji="0" lang="en-US"/>
          </a:p>
        </p:txBody>
      </p:sp>
      <p:sp>
        <p:nvSpPr>
          <p:cNvPr id="11" name="Zástupný symbol pro obsah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cs-CZ" smtClean="0"/>
              <a:t>Klepnutím lze upravit styly předlohy textu.</a:t>
            </a:r>
          </a:p>
          <a:p>
            <a:pPr lvl="1" eaLnBrk="1" latinLnBrk="0" hangingPunct="1"/>
            <a:r>
              <a:rPr lang="cs-CZ" smtClean="0"/>
              <a:t>Druhá úroveň</a:t>
            </a:r>
          </a:p>
          <a:p>
            <a:pPr lvl="2" eaLnBrk="1" latinLnBrk="0" hangingPunct="1"/>
            <a:r>
              <a:rPr lang="cs-CZ" smtClean="0"/>
              <a:t>Třetí úroveň</a:t>
            </a:r>
          </a:p>
          <a:p>
            <a:pPr lvl="3" eaLnBrk="1" latinLnBrk="0" hangingPunct="1"/>
            <a:r>
              <a:rPr lang="cs-CZ" smtClean="0"/>
              <a:t>Čtvrtá úroveň</a:t>
            </a:r>
          </a:p>
          <a:p>
            <a:pPr lvl="4" eaLnBrk="1" latinLnBrk="0" hangingPunct="1"/>
            <a:r>
              <a:rPr lang="cs-CZ" smtClean="0"/>
              <a:t>Pátá úroveň</a:t>
            </a:r>
            <a:endParaRPr kumimoji="0" lang="en-US"/>
          </a:p>
        </p:txBody>
      </p:sp>
      <p:sp>
        <p:nvSpPr>
          <p:cNvPr id="13" name="Zástupný symbol pro obsah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cs-CZ" smtClean="0"/>
              <a:t>Klepnutím lze upravit styly předlohy textu.</a:t>
            </a:r>
          </a:p>
          <a:p>
            <a:pPr lvl="1" eaLnBrk="1" latinLnBrk="0" hangingPunct="1"/>
            <a:r>
              <a:rPr lang="cs-CZ" smtClean="0"/>
              <a:t>Druhá úroveň</a:t>
            </a:r>
          </a:p>
          <a:p>
            <a:pPr lvl="2" eaLnBrk="1" latinLnBrk="0" hangingPunct="1"/>
            <a:r>
              <a:rPr lang="cs-CZ" smtClean="0"/>
              <a:t>Třetí úroveň</a:t>
            </a:r>
          </a:p>
          <a:p>
            <a:pPr lvl="3" eaLnBrk="1" latinLnBrk="0" hangingPunct="1"/>
            <a:r>
              <a:rPr lang="cs-CZ" smtClean="0"/>
              <a:t>Čtvrtá úroveň</a:t>
            </a:r>
          </a:p>
          <a:p>
            <a:pPr lvl="4" eaLnBrk="1" latinLnBrk="0" hangingPunct="1"/>
            <a:r>
              <a:rPr lang="cs-CZ" smtClean="0"/>
              <a:t>Pátá úroveň</a:t>
            </a:r>
            <a:endParaRPr kumimoji="0" lang="en-US"/>
          </a:p>
        </p:txBody>
      </p:sp>
      <p:sp>
        <p:nvSpPr>
          <p:cNvPr id="10" name="Zástupný symbol pro datum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0C478E49-86F6-466D-A6C8-6380BA592C87}" type="datetimeFigureOut">
              <a:rPr lang="en-US" smtClean="0"/>
              <a:pPr/>
              <a:t>12/7/2011</a:t>
            </a:fld>
            <a:endParaRPr lang="en-US"/>
          </a:p>
        </p:txBody>
      </p:sp>
      <p:sp>
        <p:nvSpPr>
          <p:cNvPr id="12" name="Zástupný symbol pro číslo snímku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8BF1B6AC-8978-49C2-BDB6-8A653BD89CF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Zástupný symbol pro zápatí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US"/>
          </a:p>
        </p:txBody>
      </p:sp>
      <p:sp>
        <p:nvSpPr>
          <p:cNvPr id="16" name="Zástupný symbol pro text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cs-CZ" smtClean="0"/>
              <a:t>Klepnutím lze upravit styly předlohy textu.</a:t>
            </a:r>
          </a:p>
        </p:txBody>
      </p:sp>
      <p:sp>
        <p:nvSpPr>
          <p:cNvPr id="15" name="Zástupný symbol pro text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cs-CZ" smtClean="0"/>
              <a:t>Klepnutím lze upravit styly předlohy textu.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Pouze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cs-CZ" smtClean="0"/>
              <a:t>Klepnutím lze upravit styl předlohy nadpisů.</a:t>
            </a:r>
            <a:endParaRPr kumimoji="0" lang="en-US"/>
          </a:p>
        </p:txBody>
      </p:sp>
      <p:sp>
        <p:nvSpPr>
          <p:cNvPr id="3" name="Zástupný symbol pro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78E49-86F6-466D-A6C8-6380BA592C87}" type="datetimeFigureOut">
              <a:rPr lang="en-US" smtClean="0"/>
              <a:pPr/>
              <a:t>12/7/2011</a:t>
            </a:fld>
            <a:endParaRPr lang="en-US"/>
          </a:p>
        </p:txBody>
      </p:sp>
      <p:sp>
        <p:nvSpPr>
          <p:cNvPr id="4" name="Zástupný symbol pro zápatí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Zástupný symbol pro číslo snímk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BF1B6AC-8978-49C2-BDB6-8A653BD89CF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78E49-86F6-466D-A6C8-6380BA592C87}" type="datetimeFigureOut">
              <a:rPr lang="en-US" smtClean="0"/>
              <a:pPr/>
              <a:t>12/7/2011</a:t>
            </a:fld>
            <a:endParaRPr lang="en-US"/>
          </a:p>
        </p:txBody>
      </p:sp>
      <p:sp>
        <p:nvSpPr>
          <p:cNvPr id="3" name="Zástupný symbol pro zápatí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BF1B6AC-8978-49C2-BDB6-8A653BD89CF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cs-CZ" smtClean="0"/>
              <a:t>Klepnutím lze upravit styl předlohy nadpisů.</a:t>
            </a:r>
            <a:endParaRPr kumimoji="0" lang="en-US"/>
          </a:p>
        </p:txBody>
      </p:sp>
      <p:sp>
        <p:nvSpPr>
          <p:cNvPr id="5" name="Zástupný symbol pro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78E49-86F6-466D-A6C8-6380BA592C87}" type="datetimeFigureOut">
              <a:rPr lang="en-US" smtClean="0"/>
              <a:pPr/>
              <a:t>12/7/2011</a:t>
            </a:fld>
            <a:endParaRPr lang="en-US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BF1B6AC-8978-49C2-BDB6-8A653BD89CF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Zástupný symbol pro text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cs-CZ" smtClean="0"/>
              <a:t>Klepnutím lze upravit styly předlohy textu.</a:t>
            </a:r>
          </a:p>
        </p:txBody>
      </p:sp>
      <p:sp>
        <p:nvSpPr>
          <p:cNvPr id="9" name="Zástupný symbol pro obsah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cs-CZ" smtClean="0"/>
              <a:t>Klepnutím lze upravit styly předlohy textu.</a:t>
            </a:r>
          </a:p>
          <a:p>
            <a:pPr lvl="1" eaLnBrk="1" latinLnBrk="0" hangingPunct="1"/>
            <a:r>
              <a:rPr lang="cs-CZ" smtClean="0"/>
              <a:t>Druhá úroveň</a:t>
            </a:r>
          </a:p>
          <a:p>
            <a:pPr lvl="2" eaLnBrk="1" latinLnBrk="0" hangingPunct="1"/>
            <a:r>
              <a:rPr lang="cs-CZ" smtClean="0"/>
              <a:t>Třetí úroveň</a:t>
            </a:r>
          </a:p>
          <a:p>
            <a:pPr lvl="3" eaLnBrk="1" latinLnBrk="0" hangingPunct="1"/>
            <a:r>
              <a:rPr lang="cs-CZ" smtClean="0"/>
              <a:t>Čtvrtá úroveň</a:t>
            </a:r>
          </a:p>
          <a:p>
            <a:pPr lvl="4" eaLnBrk="1" latinLnBrk="0" hangingPunct="1"/>
            <a:r>
              <a:rPr lang="cs-CZ" smtClean="0"/>
              <a:t>Pátá úroveň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Obrázek s titulkem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ástupný symbol pro text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cs-CZ" smtClean="0"/>
              <a:t>Klepnutím lze upravit styly předlohy textu.</a:t>
            </a:r>
          </a:p>
        </p:txBody>
      </p:sp>
      <p:sp>
        <p:nvSpPr>
          <p:cNvPr id="8" name="Obdélník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Obdélník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Obdélník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cs-CZ" smtClean="0"/>
              <a:t>Klepnutím lze upravit styl předlohy nadpisů.</a:t>
            </a:r>
            <a:endParaRPr kumimoji="0" lang="en-US"/>
          </a:p>
        </p:txBody>
      </p:sp>
      <p:sp>
        <p:nvSpPr>
          <p:cNvPr id="11" name="Obdélník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Zástupný symbol pro datum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/>
          <a:p>
            <a:fld id="{0C478E49-86F6-466D-A6C8-6380BA592C87}" type="datetimeFigureOut">
              <a:rPr lang="en-US" smtClean="0"/>
              <a:pPr/>
              <a:t>12/7/2011</a:t>
            </a:fld>
            <a:endParaRPr lang="en-US"/>
          </a:p>
        </p:txBody>
      </p:sp>
      <p:sp>
        <p:nvSpPr>
          <p:cNvPr id="13" name="Zástupný symbol pro číslo snímku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8BF1B6AC-8978-49C2-BDB6-8A653BD89CF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4" name="Zástupný symbol pro zápatí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</p:spPr>
        <p:txBody>
          <a:bodyPr rtlCol="0"/>
          <a:lstStyle/>
          <a:p>
            <a:endParaRPr lang="en-US"/>
          </a:p>
        </p:txBody>
      </p:sp>
      <p:sp>
        <p:nvSpPr>
          <p:cNvPr id="3" name="Zástupný symbol pro obrázek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cs-CZ" smtClean="0"/>
              <a:t>Klepnutím na ikonu přidáte obrázek.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Zástupný symbol pro nadpis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cs-CZ" smtClean="0"/>
              <a:t>Klepnutím lze upravit styl předlohy nadpisů.</a:t>
            </a:r>
            <a:endParaRPr kumimoji="0" lang="en-US"/>
          </a:p>
        </p:txBody>
      </p:sp>
      <p:sp>
        <p:nvSpPr>
          <p:cNvPr id="13" name="Zástupný symbol pro text 12"/>
          <p:cNvSpPr>
            <a:spLocks noGrp="1"/>
          </p:cNvSpPr>
          <p:nvPr>
            <p:ph type="body" idx="1"/>
          </p:nvPr>
        </p:nvSpPr>
        <p:spPr>
          <a:xfrm>
            <a:off x="612648" y="1600200"/>
            <a:ext cx="8153400" cy="45262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cs-CZ" smtClean="0"/>
              <a:t>Klepnutím lze upravit styly předlohy textu.</a:t>
            </a:r>
          </a:p>
          <a:p>
            <a:pPr lvl="1" eaLnBrk="1" latinLnBrk="0" hangingPunct="1"/>
            <a:r>
              <a:rPr kumimoji="0" lang="cs-CZ" smtClean="0"/>
              <a:t>Druhá úroveň</a:t>
            </a:r>
          </a:p>
          <a:p>
            <a:pPr lvl="2" eaLnBrk="1" latinLnBrk="0" hangingPunct="1"/>
            <a:r>
              <a:rPr kumimoji="0" lang="cs-CZ" smtClean="0"/>
              <a:t>Třetí úroveň</a:t>
            </a:r>
          </a:p>
          <a:p>
            <a:pPr lvl="3" eaLnBrk="1" latinLnBrk="0" hangingPunct="1"/>
            <a:r>
              <a:rPr kumimoji="0" lang="cs-CZ" smtClean="0"/>
              <a:t>Čtvrtá úroveň</a:t>
            </a:r>
          </a:p>
          <a:p>
            <a:pPr lvl="4" eaLnBrk="1" latinLnBrk="0" hangingPunct="1"/>
            <a:r>
              <a:rPr kumimoji="0" lang="cs-CZ" smtClean="0"/>
              <a:t>Pátá úroveň</a:t>
            </a:r>
            <a:endParaRPr kumimoji="0" lang="en-US"/>
          </a:p>
        </p:txBody>
      </p:sp>
      <p:sp>
        <p:nvSpPr>
          <p:cNvPr id="14" name="Zástupný symbol pro datum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0C478E49-86F6-466D-A6C8-6380BA592C87}" type="datetimeFigureOut">
              <a:rPr lang="en-US" smtClean="0"/>
              <a:pPr/>
              <a:t>12/7/2011</a:t>
            </a:fld>
            <a:endParaRPr lang="en-US"/>
          </a:p>
        </p:txBody>
      </p:sp>
      <p:sp>
        <p:nvSpPr>
          <p:cNvPr id="3" name="Zástupný symbol pro zápatí 2"/>
          <p:cNvSpPr>
            <a:spLocks noGrp="1"/>
          </p:cNvSpPr>
          <p:nvPr>
            <p:ph type="ftr" sz="quarter" idx="3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Obdélník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Obdélník 7"/>
          <p:cNvSpPr/>
          <p:nvPr/>
        </p:nvSpPr>
        <p:spPr>
          <a:xfrm>
            <a:off x="0" y="1280160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Obdélník 8"/>
          <p:cNvSpPr/>
          <p:nvPr/>
        </p:nvSpPr>
        <p:spPr>
          <a:xfrm>
            <a:off x="590550" y="1280160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Zástupný symbol pro číslo snímku 22"/>
          <p:cNvSpPr>
            <a:spLocks noGrp="1"/>
          </p:cNvSpPr>
          <p:nvPr>
            <p:ph type="sldNum" sz="quarter" idx="4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8BF1B6AC-8978-49C2-BDB6-8A653BD89CF0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0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0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0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0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Our </a:t>
            </a:r>
            <a:r>
              <a:rPr lang="en-GB" dirty="0" err="1" smtClean="0"/>
              <a:t>CitY</a:t>
            </a:r>
            <a:r>
              <a:rPr lang="en-GB" dirty="0" smtClean="0"/>
              <a:t/>
            </a:r>
            <a:br>
              <a:rPr lang="en-GB" dirty="0" smtClean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Demo presentation</a:t>
            </a:r>
          </a:p>
        </p:txBody>
      </p:sp>
    </p:spTree>
    <p:extLst>
      <p:ext uri="{BB962C8B-B14F-4D97-AF65-F5344CB8AC3E}">
        <p14:creationId xmlns:p14="http://schemas.microsoft.com/office/powerpoint/2010/main" xmlns="" val="19522639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Roads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93208" y="1600200"/>
            <a:ext cx="7992533" cy="4495800"/>
          </a:xfrm>
        </p:spPr>
      </p:pic>
    </p:spTree>
    <p:extLst>
      <p:ext uri="{BB962C8B-B14F-4D97-AF65-F5344CB8AC3E}">
        <p14:creationId xmlns:p14="http://schemas.microsoft.com/office/powerpoint/2010/main" xmlns="" val="24797213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Roads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72056" y="1600200"/>
            <a:ext cx="7234838" cy="4495800"/>
          </a:xfrm>
        </p:spPr>
      </p:pic>
    </p:spTree>
    <p:extLst>
      <p:ext uri="{BB962C8B-B14F-4D97-AF65-F5344CB8AC3E}">
        <p14:creationId xmlns:p14="http://schemas.microsoft.com/office/powerpoint/2010/main" xmlns="" val="41627985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Roads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09600" y="2666403"/>
            <a:ext cx="3886200" cy="2417369"/>
          </a:xfrm>
        </p:spPr>
      </p:pic>
      <p:pic>
        <p:nvPicPr>
          <p:cNvPr id="6" name="Content Placeholder 5"/>
          <p:cNvPicPr>
            <a:picLocks noGrp="1" noChangeAspect="1"/>
          </p:cNvPicPr>
          <p:nvPr>
            <p:ph sz="quarter" idx="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845050" y="2666403"/>
            <a:ext cx="3886200" cy="2417369"/>
          </a:xfrm>
        </p:spPr>
      </p:pic>
    </p:spTree>
    <p:extLst>
      <p:ext uri="{BB962C8B-B14F-4D97-AF65-F5344CB8AC3E}">
        <p14:creationId xmlns:p14="http://schemas.microsoft.com/office/powerpoint/2010/main" xmlns="" val="19634321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 smtClean="0"/>
              <a:t>Head Quarters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940175" y="1600200"/>
            <a:ext cx="1498600" cy="4495800"/>
          </a:xfrm>
        </p:spPr>
      </p:pic>
    </p:spTree>
    <p:extLst>
      <p:ext uri="{BB962C8B-B14F-4D97-AF65-F5344CB8AC3E}">
        <p14:creationId xmlns:p14="http://schemas.microsoft.com/office/powerpoint/2010/main" xmlns="" val="18001607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Ox Factory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09600" y="2580355"/>
            <a:ext cx="3886200" cy="2589466"/>
          </a:xfrm>
        </p:spPr>
      </p:pic>
      <p:pic>
        <p:nvPicPr>
          <p:cNvPr id="6" name="Content Placeholder 5"/>
          <p:cNvPicPr>
            <a:picLocks noGrp="1" noChangeAspect="1"/>
          </p:cNvPicPr>
          <p:nvPr>
            <p:ph sz="quarter" idx="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845050" y="2580355"/>
            <a:ext cx="3886200" cy="2589466"/>
          </a:xfrm>
        </p:spPr>
      </p:pic>
    </p:spTree>
    <p:extLst>
      <p:ext uri="{BB962C8B-B14F-4D97-AF65-F5344CB8AC3E}">
        <p14:creationId xmlns:p14="http://schemas.microsoft.com/office/powerpoint/2010/main" xmlns="" val="40061954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Building Mass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09600" y="2502311"/>
            <a:ext cx="3886200" cy="2745554"/>
          </a:xfrm>
        </p:spPr>
      </p:pic>
      <p:pic>
        <p:nvPicPr>
          <p:cNvPr id="6" name="Content Placeholder 5"/>
          <p:cNvPicPr>
            <a:picLocks noGrp="1" noChangeAspect="1"/>
          </p:cNvPicPr>
          <p:nvPr>
            <p:ph sz="quarter" idx="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845050" y="2502311"/>
            <a:ext cx="3886200" cy="2745554"/>
          </a:xfrm>
        </p:spPr>
      </p:pic>
    </p:spTree>
    <p:extLst>
      <p:ext uri="{BB962C8B-B14F-4D97-AF65-F5344CB8AC3E}">
        <p14:creationId xmlns:p14="http://schemas.microsoft.com/office/powerpoint/2010/main" xmlns="" val="2555652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Block Types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09600" y="2565694"/>
            <a:ext cx="3886200" cy="2618787"/>
          </a:xfrm>
        </p:spPr>
      </p:pic>
      <p:pic>
        <p:nvPicPr>
          <p:cNvPr id="6" name="Content Placeholder 5"/>
          <p:cNvPicPr>
            <a:picLocks noGrp="1" noChangeAspect="1"/>
          </p:cNvPicPr>
          <p:nvPr>
            <p:ph sz="quarter" idx="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845050" y="2565694"/>
            <a:ext cx="3886200" cy="2618787"/>
          </a:xfrm>
        </p:spPr>
      </p:pic>
    </p:spTree>
    <p:extLst>
      <p:ext uri="{BB962C8B-B14F-4D97-AF65-F5344CB8AC3E}">
        <p14:creationId xmlns:p14="http://schemas.microsoft.com/office/powerpoint/2010/main" xmlns="" val="13077943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Block Types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09600" y="2565694"/>
            <a:ext cx="3886200" cy="2618787"/>
          </a:xfrm>
        </p:spPr>
      </p:pic>
      <p:pic>
        <p:nvPicPr>
          <p:cNvPr id="6" name="Content Placeholder 5"/>
          <p:cNvPicPr>
            <a:picLocks noGrp="1" noChangeAspect="1"/>
          </p:cNvPicPr>
          <p:nvPr>
            <p:ph sz="quarter" idx="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845050" y="2565694"/>
            <a:ext cx="3886200" cy="2618787"/>
          </a:xfrm>
        </p:spPr>
      </p:pic>
    </p:spTree>
    <p:extLst>
      <p:ext uri="{BB962C8B-B14F-4D97-AF65-F5344CB8AC3E}">
        <p14:creationId xmlns:p14="http://schemas.microsoft.com/office/powerpoint/2010/main" xmlns="" val="32277186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Block Types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09600" y="2565694"/>
            <a:ext cx="3886200" cy="2618787"/>
          </a:xfrm>
        </p:spPr>
      </p:pic>
      <p:pic>
        <p:nvPicPr>
          <p:cNvPr id="6" name="Content Placeholder 5"/>
          <p:cNvPicPr>
            <a:picLocks noGrp="1" noChangeAspect="1"/>
          </p:cNvPicPr>
          <p:nvPr>
            <p:ph sz="quarter" idx="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845050" y="2230157"/>
            <a:ext cx="3886200" cy="3289862"/>
          </a:xfrm>
        </p:spPr>
      </p:pic>
    </p:spTree>
    <p:extLst>
      <p:ext uri="{BB962C8B-B14F-4D97-AF65-F5344CB8AC3E}">
        <p14:creationId xmlns:p14="http://schemas.microsoft.com/office/powerpoint/2010/main" xmlns="" val="23541543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Music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GB" dirty="0" smtClean="0"/>
              <a:t>Original soundtrack </a:t>
            </a:r>
          </a:p>
          <a:p>
            <a:pPr marL="0" indent="0" algn="ctr">
              <a:buNone/>
            </a:pPr>
            <a:r>
              <a:rPr lang="en-GB" dirty="0" smtClean="0"/>
              <a:t>(4 tracks)</a:t>
            </a:r>
          </a:p>
        </p:txBody>
      </p:sp>
    </p:spTree>
    <p:extLst>
      <p:ext uri="{BB962C8B-B14F-4D97-AF65-F5344CB8AC3E}">
        <p14:creationId xmlns:p14="http://schemas.microsoft.com/office/powerpoint/2010/main" xmlns="" val="11030475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CITY</a:t>
            </a:r>
            <a:endParaRPr lang="cs-CZ" dirty="0"/>
          </a:p>
        </p:txBody>
      </p:sp>
      <p:sp>
        <p:nvSpPr>
          <p:cNvPr id="3" name="Zástupný symbol pro obsah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Racing game </a:t>
            </a:r>
          </a:p>
          <a:p>
            <a:r>
              <a:rPr lang="en-US" dirty="0" smtClean="0"/>
              <a:t>Free city moving</a:t>
            </a:r>
          </a:p>
          <a:p>
            <a:r>
              <a:rPr lang="en-US" dirty="0" smtClean="0"/>
              <a:t>Mission</a:t>
            </a:r>
            <a:endParaRPr lang="cs-CZ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AI</a:t>
            </a:r>
            <a:endParaRPr lang="cs-CZ" dirty="0"/>
          </a:p>
        </p:txBody>
      </p:sp>
      <p:sp>
        <p:nvSpPr>
          <p:cNvPr id="3" name="Zástupný symbol pro obsah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cs-CZ" b="1" dirty="0" err="1" smtClean="0"/>
              <a:t>Racing</a:t>
            </a:r>
            <a:r>
              <a:rPr lang="cs-CZ" b="1" dirty="0" smtClean="0"/>
              <a:t> </a:t>
            </a:r>
            <a:r>
              <a:rPr lang="cs-CZ" b="1" dirty="0" err="1" smtClean="0"/>
              <a:t>Lines</a:t>
            </a:r>
            <a:endParaRPr lang="en-US" b="1" dirty="0" smtClean="0"/>
          </a:p>
          <a:p>
            <a:r>
              <a:rPr lang="en-US" b="1" dirty="0" smtClean="0"/>
              <a:t>Line from POI to POI</a:t>
            </a:r>
          </a:p>
          <a:p>
            <a:r>
              <a:rPr lang="en-US" b="1" dirty="0" smtClean="0"/>
              <a:t>Calculate additional POI to line</a:t>
            </a:r>
          </a:p>
          <a:p>
            <a:r>
              <a:rPr lang="en-US" b="1" dirty="0" smtClean="0"/>
              <a:t>Randomize select next POI</a:t>
            </a:r>
          </a:p>
          <a:p>
            <a:r>
              <a:rPr lang="en-US" b="1" dirty="0" smtClean="0"/>
              <a:t>Load from XML</a:t>
            </a:r>
          </a:p>
          <a:p>
            <a:r>
              <a:rPr lang="en-US" b="1" dirty="0" smtClean="0"/>
              <a:t>Map POI Editor </a:t>
            </a:r>
          </a:p>
          <a:p>
            <a:pPr lvl="1"/>
            <a:r>
              <a:rPr lang="en-US" b="1" dirty="0" smtClean="0"/>
              <a:t>Create racing lines</a:t>
            </a:r>
          </a:p>
          <a:p>
            <a:pPr lvl="1"/>
            <a:r>
              <a:rPr lang="en-US" b="1" dirty="0" smtClean="0"/>
              <a:t>Create </a:t>
            </a:r>
            <a:r>
              <a:rPr lang="en-US" b="1" dirty="0" err="1" smtClean="0"/>
              <a:t>ingame</a:t>
            </a:r>
            <a:r>
              <a:rPr lang="en-US" b="1" dirty="0" smtClean="0"/>
              <a:t> mission</a:t>
            </a:r>
          </a:p>
          <a:p>
            <a:pPr lvl="1"/>
            <a:r>
              <a:rPr lang="en-US" b="1" dirty="0" smtClean="0"/>
              <a:t>Create </a:t>
            </a:r>
            <a:r>
              <a:rPr lang="en-US" b="1" smtClean="0"/>
              <a:t>racing circuits</a:t>
            </a:r>
            <a:endParaRPr lang="en-US" b="1" dirty="0" smtClean="0"/>
          </a:p>
          <a:p>
            <a:endParaRPr lang="cs-CZ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 POI editor</a:t>
            </a:r>
            <a:endParaRPr lang="cs-CZ" dirty="0"/>
          </a:p>
        </p:txBody>
      </p:sp>
      <p:pic>
        <p:nvPicPr>
          <p:cNvPr id="4" name="Zástupný symbol pro obsah 3" descr="MapPoiEditorScreenshot.png"/>
          <p:cNvPicPr>
            <a:picLocks noGrp="1" noChangeAspect="1"/>
          </p:cNvPicPr>
          <p:nvPr>
            <p:ph sz="quarter" idx="1"/>
          </p:nvPr>
        </p:nvPicPr>
        <p:blipFill>
          <a:blip r:embed="rId2"/>
          <a:stretch>
            <a:fillRect/>
          </a:stretch>
        </p:blipFill>
        <p:spPr>
          <a:xfrm>
            <a:off x="612775" y="1705752"/>
            <a:ext cx="8153400" cy="4284695"/>
          </a:xfr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Roads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692275" y="1600200"/>
            <a:ext cx="5994400" cy="4495800"/>
          </a:xfrm>
        </p:spPr>
      </p:pic>
    </p:spTree>
    <p:extLst>
      <p:ext uri="{BB962C8B-B14F-4D97-AF65-F5344CB8AC3E}">
        <p14:creationId xmlns:p14="http://schemas.microsoft.com/office/powerpoint/2010/main" xmlns="" val="9308639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Roads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100051" y="1600200"/>
            <a:ext cx="3178848" cy="4495800"/>
          </a:xfrm>
        </p:spPr>
      </p:pic>
    </p:spTree>
    <p:extLst>
      <p:ext uri="{BB962C8B-B14F-4D97-AF65-F5344CB8AC3E}">
        <p14:creationId xmlns:p14="http://schemas.microsoft.com/office/powerpoint/2010/main" xmlns="" val="27622396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Roads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09600" y="2900809"/>
            <a:ext cx="3886200" cy="2656582"/>
          </a:xfrm>
        </p:spPr>
      </p:pic>
      <p:pic>
        <p:nvPicPr>
          <p:cNvPr id="8" name="Content Placeholder 7"/>
          <p:cNvPicPr>
            <a:picLocks noGrp="1" noChangeAspect="1"/>
          </p:cNvPicPr>
          <p:nvPr>
            <p:ph sz="quarter" idx="4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800600" y="2900809"/>
            <a:ext cx="3886200" cy="2656582"/>
          </a:xfrm>
        </p:spPr>
      </p:pic>
      <p:sp>
        <p:nvSpPr>
          <p:cNvPr id="3" name="Text Placeholder 2"/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GB" dirty="0" smtClean="0"/>
              <a:t>Diffuse	 Texture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GB" dirty="0" smtClean="0"/>
              <a:t>Specular Texture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6489720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Roads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93208" y="1600200"/>
            <a:ext cx="7992533" cy="4495800"/>
          </a:xfrm>
        </p:spPr>
      </p:pic>
    </p:spTree>
    <p:extLst>
      <p:ext uri="{BB962C8B-B14F-4D97-AF65-F5344CB8AC3E}">
        <p14:creationId xmlns:p14="http://schemas.microsoft.com/office/powerpoint/2010/main" xmlns="" val="19650178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Roads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93208" y="1600200"/>
            <a:ext cx="7992533" cy="4495800"/>
          </a:xfrm>
        </p:spPr>
      </p:pic>
    </p:spTree>
    <p:extLst>
      <p:ext uri="{BB962C8B-B14F-4D97-AF65-F5344CB8AC3E}">
        <p14:creationId xmlns:p14="http://schemas.microsoft.com/office/powerpoint/2010/main" xmlns="" val="249660795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dián">
  <a:themeElements>
    <a:clrScheme name="Mediá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Mediá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Mediá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101</TotalTime>
  <Words>93</Words>
  <Application>Microsoft Office PowerPoint</Application>
  <PresentationFormat>Předvádění na obrazovce (4:3)</PresentationFormat>
  <Paragraphs>52</Paragraphs>
  <Slides>19</Slides>
  <Notes>16</Notes>
  <HiddenSlides>0</HiddenSlides>
  <MMClips>0</MMClips>
  <ScaleCrop>false</ScaleCrop>
  <HeadingPairs>
    <vt:vector size="4" baseType="variant">
      <vt:variant>
        <vt:lpstr>Motiv</vt:lpstr>
      </vt:variant>
      <vt:variant>
        <vt:i4>1</vt:i4>
      </vt:variant>
      <vt:variant>
        <vt:lpstr>Nadpisy snímků</vt:lpstr>
      </vt:variant>
      <vt:variant>
        <vt:i4>19</vt:i4>
      </vt:variant>
    </vt:vector>
  </HeadingPairs>
  <TitlesOfParts>
    <vt:vector size="20" baseType="lpstr">
      <vt:lpstr>Medián</vt:lpstr>
      <vt:lpstr>Our CitY </vt:lpstr>
      <vt:lpstr>OUR CITY</vt:lpstr>
      <vt:lpstr>AI</vt:lpstr>
      <vt:lpstr>Map POI editor</vt:lpstr>
      <vt:lpstr>Roads</vt:lpstr>
      <vt:lpstr>Roads</vt:lpstr>
      <vt:lpstr>Roads</vt:lpstr>
      <vt:lpstr>Roads</vt:lpstr>
      <vt:lpstr>Roads</vt:lpstr>
      <vt:lpstr>Roads</vt:lpstr>
      <vt:lpstr>Roads</vt:lpstr>
      <vt:lpstr>Roads</vt:lpstr>
      <vt:lpstr>Head Quarters</vt:lpstr>
      <vt:lpstr>Ox Factory</vt:lpstr>
      <vt:lpstr>Building Mass</vt:lpstr>
      <vt:lpstr>Block Types</vt:lpstr>
      <vt:lpstr>Block Types</vt:lpstr>
      <vt:lpstr>Block Types</vt:lpstr>
      <vt:lpstr>Music</vt:lpstr>
    </vt:vector>
  </TitlesOfParts>
  <Company>Hewlett-Packard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Our City Content</dc:title>
  <dc:creator>Vasya</dc:creator>
  <cp:lastModifiedBy>Petr Tatousek</cp:lastModifiedBy>
  <cp:revision>11</cp:revision>
  <dcterms:created xsi:type="dcterms:W3CDTF">2011-12-07T09:29:49Z</dcterms:created>
  <dcterms:modified xsi:type="dcterms:W3CDTF">2011-12-07T14:19:08Z</dcterms:modified>
</cp:coreProperties>
</file>